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9" r:id="rId2"/>
    <p:sldId id="260" r:id="rId3"/>
    <p:sldId id="261" r:id="rId4"/>
    <p:sldId id="287" r:id="rId5"/>
    <p:sldId id="291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281" r:id="rId14"/>
  </p:sldIdLst>
  <p:sldSz cx="9144000" cy="5143500" type="screen16x9"/>
  <p:notesSz cx="6858000" cy="9144000"/>
  <p:embeddedFontLst>
    <p:embeddedFont>
      <p:font typeface="Oswald" charset="0"/>
      <p:regular r:id="rId16"/>
      <p:bold r:id="rId17"/>
    </p:embeddedFont>
    <p:embeddedFont>
      <p:font typeface="Tinos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66ECD375-B198-46FB-8EAB-16A88541BFDE}">
  <a:tblStyle styleId="{66ECD375-B198-46FB-8EAB-16A88541BF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795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saja-peran-manajemen-organisasi-untuk-membangun-kesuksesan-sebuah-perusahaan/164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aralenggogeni.wordpress.com/2010/11/14/manajemen-dan-organisasi/" TargetMode="External"/><Relationship Id="rId4" Type="http://schemas.openxmlformats.org/officeDocument/2006/relationships/hyperlink" Target="https://www.talenta.co/blog/insight-talenta/pengertian-manajem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manajemen/1166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ictio.id/t/apa-yang-dimaksud-dengan-sumber-daya-perusahaan/120726" TargetMode="External"/><Relationship Id="rId4" Type="http://schemas.openxmlformats.org/officeDocument/2006/relationships/hyperlink" Target="https://www.dictio.id/t/apa-yang-dimaksud-dengan-perencanaan-planning/1454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kepribadian/8848" TargetMode="External"/><Relationship Id="rId2" Type="http://schemas.openxmlformats.org/officeDocument/2006/relationships/hyperlink" Target="https://www.dictio.id/t/apa-yang-dimaksud-dengan-manajemen/11668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ictio.id/t/apa-yang-dimaksud-dengan-konsumen-atau-pelanggan/12007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strategi/120386" TargetMode="External"/><Relationship Id="rId2" Type="http://schemas.openxmlformats.org/officeDocument/2006/relationships/hyperlink" Target="https://www.dictio.id/t/apa-yang-dimaksud-dengan-perencanaan-planning/1454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ictio.id/t/apa-yang-anda-ketahui-tentang-manajer/1203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.id/t/apa-yang-dimaksud-dengan-sumber-daya-perusahaan/12072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Perusahaan</a:t>
            </a:r>
            <a:endParaRPr lang="en-US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err="1" smtClean="0"/>
              <a:t>Penempatan</a:t>
            </a:r>
            <a:endParaRPr lang="en-US" sz="1400" b="1" dirty="0" smtClean="0"/>
          </a:p>
          <a:p>
            <a:r>
              <a:rPr lang="en-US" sz="1400" dirty="0" err="1" smtClean="0"/>
              <a:t>Penempatan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langkah</a:t>
            </a:r>
            <a:r>
              <a:rPr lang="en-US" sz="1400" dirty="0" smtClean="0"/>
              <a:t> </a:t>
            </a:r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pengorganisasian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,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manajer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mengetahui</a:t>
            </a:r>
            <a:r>
              <a:rPr lang="en-US" sz="1400" dirty="0" smtClean="0"/>
              <a:t> </a:t>
            </a:r>
            <a:r>
              <a:rPr lang="en-US" sz="1400" dirty="0" err="1" smtClean="0"/>
              <a:t>minat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seseorang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Agar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bekerja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maksimal</a:t>
            </a:r>
            <a:r>
              <a:rPr lang="en-US" sz="1400" dirty="0" smtClean="0"/>
              <a:t>,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manajer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menempatkan</a:t>
            </a:r>
            <a:r>
              <a:rPr lang="en-US" sz="1400" dirty="0" smtClean="0"/>
              <a:t> </a:t>
            </a:r>
            <a:r>
              <a:rPr lang="en-US" sz="1400" dirty="0" err="1" smtClean="0"/>
              <a:t>seseorang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terbaik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kemampuannya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,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manajer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melihat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minat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bakat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anggotanya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err="1" smtClean="0"/>
              <a:t>Pengarahan</a:t>
            </a:r>
            <a:endParaRPr lang="en-US" sz="1400" b="1" dirty="0" smtClean="0"/>
          </a:p>
          <a:p>
            <a:r>
              <a:rPr lang="en-US" sz="1400" dirty="0" err="1" smtClean="0"/>
              <a:t>Pengarahan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i="1" dirty="0" smtClean="0"/>
              <a:t>directing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usaha</a:t>
            </a:r>
            <a:r>
              <a:rPr lang="en-US" sz="1400" dirty="0" smtClean="0"/>
              <a:t> agar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 </a:t>
            </a:r>
            <a:r>
              <a:rPr lang="en-US" sz="1400" dirty="0" err="1" smtClean="0"/>
              <a:t>kelompok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bekerja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sasaran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pengarahan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menciptakan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dinamis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sehat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meningkatkan</a:t>
            </a:r>
            <a:r>
              <a:rPr lang="en-US" sz="1400" dirty="0" smtClean="0"/>
              <a:t> </a:t>
            </a: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efektivitas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bekerja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contoh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pengarahan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pemberian</a:t>
            </a:r>
            <a:r>
              <a:rPr lang="en-US" sz="1400" dirty="0" smtClean="0"/>
              <a:t> </a:t>
            </a:r>
            <a:r>
              <a:rPr lang="en-US" sz="1400" dirty="0" err="1" smtClean="0"/>
              <a:t>motivasi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 </a:t>
            </a:r>
            <a:r>
              <a:rPr lang="en-US" sz="1400" dirty="0" err="1" smtClean="0"/>
              <a:t>kelompok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penjelasan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rutin</a:t>
            </a:r>
            <a:r>
              <a:rPr lang="en-US" sz="1400" dirty="0" smtClean="0"/>
              <a:t>. 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err="1" smtClean="0"/>
              <a:t>Pengawasan</a:t>
            </a:r>
            <a:endParaRPr lang="en-US" sz="1400" b="1" dirty="0" smtClean="0"/>
          </a:p>
          <a:p>
            <a:r>
              <a:rPr lang="en-US" sz="1400" dirty="0" err="1" smtClean="0"/>
              <a:t>Pengawasan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i="1" dirty="0" smtClean="0"/>
              <a:t>controlling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agar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berjalan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visi</a:t>
            </a:r>
            <a:r>
              <a:rPr lang="en-US" sz="1400" dirty="0" smtClean="0"/>
              <a:t>, </a:t>
            </a:r>
            <a:r>
              <a:rPr lang="en-US" sz="1400" dirty="0" err="1" smtClean="0"/>
              <a:t>misi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peraturan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pengawasan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menilai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berpatokan</a:t>
            </a:r>
            <a:r>
              <a:rPr lang="en-US" sz="1400" dirty="0" smtClean="0"/>
              <a:t>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dibuat</a:t>
            </a:r>
            <a:r>
              <a:rPr lang="en-US" sz="1400" dirty="0" smtClean="0"/>
              <a:t>,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perbaikan</a:t>
            </a:r>
            <a:r>
              <a:rPr lang="en-US" sz="1400" dirty="0" smtClean="0"/>
              <a:t>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diperlukan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REFERENSI</a:t>
            </a:r>
            <a:endParaRPr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body" idx="1"/>
          </p:nvPr>
        </p:nvSpPr>
        <p:spPr>
          <a:xfrm>
            <a:off x="1556175" y="1486300"/>
            <a:ext cx="6184177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-25400">
              <a:buNone/>
            </a:pPr>
            <a:r>
              <a:rPr lang="en-US" sz="1400" u="sng" dirty="0" smtClean="0">
                <a:hlinkClick r:id="rId3"/>
              </a:rPr>
              <a:t>https://</a:t>
            </a:r>
            <a:r>
              <a:rPr lang="en-US" sz="1400" u="sng" dirty="0" smtClean="0">
                <a:hlinkClick r:id="rId3"/>
              </a:rPr>
              <a:t>www.dictio.id/t/apa-saja-peran-manajemen-organisasi-untuk-membangun-kesuksesan-sebuah-perusahaan/16499</a:t>
            </a:r>
            <a:endParaRPr lang="en-US" sz="1400" u="sng" dirty="0" smtClean="0"/>
          </a:p>
          <a:p>
            <a:pPr>
              <a:buNone/>
            </a:pPr>
            <a:r>
              <a:rPr lang="en-US" sz="1400" u="sng" dirty="0" smtClean="0">
                <a:hlinkClick r:id="rId4"/>
              </a:rPr>
              <a:t>https://www.talenta.co/blog/insight-talenta/pengertian-manajemen/</a:t>
            </a:r>
            <a:endParaRPr lang="en-US" sz="1400" dirty="0" smtClean="0"/>
          </a:p>
          <a:p>
            <a:pPr>
              <a:buNone/>
            </a:pPr>
            <a:r>
              <a:rPr lang="en-US" sz="1400" u="sng" dirty="0" smtClean="0">
                <a:hlinkClick r:id="rId5"/>
              </a:rPr>
              <a:t>https://tiaralenggogeni.wordpress.com/2010/11/14/manajemen-dan-organisasi/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267744" y="1203598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0" i="0" u="sng" dirty="0" err="1" smtClean="0">
                <a:hlinkClick r:id="rId3"/>
              </a:rPr>
              <a:t>Manajemen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merupakan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suatu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proses</a:t>
            </a:r>
            <a:r>
              <a:rPr lang="en-US" sz="1600" b="0" i="0" dirty="0" smtClean="0"/>
              <a:t> yang </a:t>
            </a:r>
            <a:r>
              <a:rPr lang="en-US" sz="1600" b="0" i="0" dirty="0" err="1" smtClean="0"/>
              <a:t>melibatkan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kegiatan</a:t>
            </a:r>
            <a:r>
              <a:rPr lang="en-US" sz="1600" b="0" i="0" dirty="0" smtClean="0"/>
              <a:t> </a:t>
            </a:r>
            <a:r>
              <a:rPr lang="en-US" sz="1600" b="0" i="0" u="sng" dirty="0" err="1" smtClean="0">
                <a:hlinkClick r:id="rId4"/>
              </a:rPr>
              <a:t>perencanaan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pengorganisasian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pengarahan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dan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pengendalian</a:t>
            </a:r>
            <a:r>
              <a:rPr lang="en-US" sz="1600" b="0" i="0" dirty="0" smtClean="0"/>
              <a:t> yang </a:t>
            </a:r>
            <a:r>
              <a:rPr lang="en-US" sz="1600" b="0" i="0" dirty="0" err="1" smtClean="0"/>
              <a:t>dilakukan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untuk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mencapai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sasaran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perusahaan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melalui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pemanfaatan</a:t>
            </a:r>
            <a:r>
              <a:rPr lang="en-US" sz="1600" b="0" i="0" dirty="0" smtClean="0"/>
              <a:t> </a:t>
            </a:r>
            <a:r>
              <a:rPr lang="en-US" sz="1600" b="0" i="0" u="sng" dirty="0" err="1" smtClean="0">
                <a:hlinkClick r:id="rId5"/>
              </a:rPr>
              <a:t>sumber</a:t>
            </a:r>
            <a:r>
              <a:rPr lang="en-US" sz="1600" b="0" i="0" u="sng" dirty="0" smtClean="0">
                <a:hlinkClick r:id="rId5"/>
              </a:rPr>
              <a:t> </a:t>
            </a:r>
            <a:r>
              <a:rPr lang="en-US" sz="1600" b="0" i="0" u="sng" dirty="0" err="1" smtClean="0">
                <a:hlinkClick r:id="rId5"/>
              </a:rPr>
              <a:t>daya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manusia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dan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sumber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daya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lainnya</a:t>
            </a:r>
            <a:r>
              <a:rPr lang="en-US" sz="1600" b="0" i="0" dirty="0" smtClean="0"/>
              <a:t> . </a:t>
            </a:r>
          </a:p>
          <a:p>
            <a:r>
              <a:rPr lang="en-US" sz="1600" b="0" i="0" dirty="0" smtClean="0"/>
              <a:t>George R. Terry </a:t>
            </a:r>
            <a:r>
              <a:rPr lang="en-US" sz="1600" b="0" i="0" dirty="0" err="1" smtClean="0"/>
              <a:t>dalam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bukunya</a:t>
            </a:r>
            <a:r>
              <a:rPr lang="en-US" sz="1600" b="0" i="0" dirty="0" smtClean="0"/>
              <a:t> Principle of </a:t>
            </a:r>
            <a:r>
              <a:rPr lang="en-US" sz="1600" b="0" i="0" dirty="0" err="1" smtClean="0"/>
              <a:t>Manajemen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menyebutkan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pengertian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manajemen</a:t>
            </a:r>
            <a:r>
              <a:rPr lang="en-US" sz="1600" b="0" i="0" dirty="0" smtClean="0"/>
              <a:t>. </a:t>
            </a:r>
            <a:r>
              <a:rPr lang="en-US" sz="1600" b="0" i="0" dirty="0" err="1" smtClean="0"/>
              <a:t>Manajemen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adalah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sebuah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proses</a:t>
            </a:r>
            <a:r>
              <a:rPr lang="en-US" sz="1600" b="0" i="0" dirty="0" smtClean="0"/>
              <a:t> yang </a:t>
            </a:r>
            <a:r>
              <a:rPr lang="en-US" sz="1600" b="0" i="0" dirty="0" err="1" smtClean="0"/>
              <a:t>terdiri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dari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perencanaan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pengorganisasian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penggerakan</a:t>
            </a:r>
            <a:r>
              <a:rPr lang="en-US" sz="1600" b="0" i="0" dirty="0" smtClean="0"/>
              <a:t>, </a:t>
            </a:r>
            <a:r>
              <a:rPr lang="en-US" sz="1600" b="0" i="0" dirty="0" err="1" smtClean="0"/>
              <a:t>dan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pengawasan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untuk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mencapai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tujuan</a:t>
            </a:r>
            <a:r>
              <a:rPr lang="en-US" sz="1600" b="0" i="0" dirty="0" smtClean="0"/>
              <a:t> yang </a:t>
            </a:r>
            <a:r>
              <a:rPr lang="en-US" sz="1600" b="0" i="0" dirty="0" err="1" smtClean="0"/>
              <a:t>telah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ditetapkan</a:t>
            </a:r>
            <a:r>
              <a:rPr lang="en-US" sz="1600" b="0" i="0" dirty="0" smtClean="0"/>
              <a:t> </a:t>
            </a:r>
            <a:r>
              <a:rPr lang="en-US" sz="1600" b="0" i="0" dirty="0" err="1" smtClean="0"/>
              <a:t>sebelumnya</a:t>
            </a:r>
            <a:r>
              <a:rPr lang="en-US" sz="1600" b="0" i="0" dirty="0" smtClean="0"/>
              <a:t>.</a:t>
            </a:r>
            <a:endParaRPr lang="en-US" sz="1600" b="0" i="0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smtClean="0"/>
              <a:t>Mary Parker </a:t>
            </a:r>
            <a:r>
              <a:rPr lang="en-US" sz="1400" dirty="0" err="1" smtClean="0"/>
              <a:t>Foleot</a:t>
            </a:r>
            <a:r>
              <a:rPr lang="en-US" sz="1400" dirty="0" smtClean="0"/>
              <a:t> </a:t>
            </a:r>
            <a:r>
              <a:rPr lang="en-US" sz="1400" dirty="0" err="1" smtClean="0"/>
              <a:t>mendefinisikan</a:t>
            </a:r>
            <a:r>
              <a:rPr lang="en-US" sz="1400" dirty="0" smtClean="0"/>
              <a:t> </a:t>
            </a:r>
            <a:r>
              <a:rPr lang="en-US" sz="1400" dirty="0" err="1" smtClean="0"/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seni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lain. </a:t>
            </a:r>
            <a:r>
              <a:rPr lang="en-US" sz="1400" dirty="0" err="1" smtClean="0"/>
              <a:t>Definisi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berarti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manajer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mengatur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mengarahkan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lain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.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definisi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disalah</a:t>
            </a:r>
            <a:r>
              <a:rPr lang="en-US" sz="1400" dirty="0" smtClean="0"/>
              <a:t> </a:t>
            </a:r>
            <a:r>
              <a:rPr lang="en-US" sz="1400" dirty="0" err="1" smtClean="0"/>
              <a:t>artikan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beberapa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mencari-cari</a:t>
            </a:r>
            <a:r>
              <a:rPr lang="en-US" sz="1400" dirty="0" smtClean="0"/>
              <a:t> </a:t>
            </a:r>
            <a:r>
              <a:rPr lang="en-US" sz="1400" dirty="0" err="1" smtClean="0"/>
              <a:t>kesalahan</a:t>
            </a:r>
            <a:r>
              <a:rPr lang="en-US" sz="1400" dirty="0" smtClean="0"/>
              <a:t>,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 lain yang </a:t>
            </a:r>
            <a:r>
              <a:rPr lang="en-US" sz="1400" dirty="0" err="1" smtClean="0"/>
              <a:t>membantu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menyelesaikan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Manajemen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 err="1" smtClean="0"/>
              <a:t>haruslah</a:t>
            </a:r>
            <a:r>
              <a:rPr lang="en-US" sz="1400" dirty="0" smtClean="0"/>
              <a:t> </a:t>
            </a:r>
            <a:r>
              <a:rPr lang="en-US" sz="1400" dirty="0" err="1" smtClean="0"/>
              <a:t>berperan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situasi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. </a:t>
            </a:r>
            <a:r>
              <a:rPr lang="en-US" sz="1400" dirty="0" err="1" smtClean="0"/>
              <a:t>Manajemen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menjalankan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peran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tuntutan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membawa</a:t>
            </a:r>
            <a:r>
              <a:rPr lang="en-US" sz="1400" dirty="0" smtClean="0"/>
              <a:t> </a:t>
            </a:r>
            <a:r>
              <a:rPr lang="en-US" sz="1400" dirty="0" err="1" smtClean="0"/>
              <a:t>kegagalan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/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melibatkan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perencanaan</a:t>
            </a:r>
            <a:r>
              <a:rPr lang="en-US" sz="1400" dirty="0" smtClean="0"/>
              <a:t>, </a:t>
            </a:r>
            <a:r>
              <a:rPr lang="en-US" sz="1400" dirty="0" err="1" smtClean="0"/>
              <a:t>pengorganisasian</a:t>
            </a:r>
            <a:r>
              <a:rPr lang="en-US" sz="1400" dirty="0" smtClean="0"/>
              <a:t>, </a:t>
            </a:r>
            <a:r>
              <a:rPr lang="en-US" sz="1400" dirty="0" err="1" smtClean="0"/>
              <a:t>pengarahan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pengendalian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sasaran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</a:t>
            </a:r>
            <a:r>
              <a:rPr lang="en-US" sz="1400" dirty="0" err="1" smtClean="0"/>
              <a:t>pemanfaatan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 .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tujuannya</a:t>
            </a:r>
            <a:r>
              <a:rPr lang="en-US" sz="1400" dirty="0" smtClean="0"/>
              <a:t>, </a:t>
            </a:r>
            <a:r>
              <a:rPr lang="en-US" sz="1400" dirty="0" err="1" smtClean="0"/>
              <a:t>selain</a:t>
            </a:r>
            <a:r>
              <a:rPr lang="en-US" sz="1400" dirty="0" smtClean="0"/>
              <a:t> </a:t>
            </a:r>
            <a:r>
              <a:rPr lang="en-US" sz="1400" dirty="0" err="1" smtClean="0"/>
              <a:t>memanfaatkan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sumber-sunber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, </a:t>
            </a:r>
            <a:r>
              <a:rPr lang="en-US" sz="1400" dirty="0" err="1" smtClean="0"/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 err="1" smtClean="0"/>
              <a:t>ilmiah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seni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pendekatan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penyelesaian</a:t>
            </a:r>
            <a:r>
              <a:rPr lang="en-US" sz="1400" dirty="0" smtClean="0"/>
              <a:t> </a:t>
            </a:r>
            <a:r>
              <a:rPr lang="en-US" sz="1400" dirty="0" err="1" smtClean="0"/>
              <a:t>masalah-masalah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dihadapi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395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/>
              <a:t>Mengetahui</a:t>
            </a:r>
            <a:r>
              <a:rPr lang="en-US" sz="1400" dirty="0" smtClean="0"/>
              <a:t> </a:t>
            </a:r>
            <a:r>
              <a:rPr lang="en-US" sz="1400" dirty="0" err="1" smtClean="0"/>
              <a:t>adanya</a:t>
            </a:r>
            <a:r>
              <a:rPr lang="en-US" sz="1400" dirty="0" smtClean="0"/>
              <a:t> </a:t>
            </a:r>
            <a:r>
              <a:rPr lang="en-US" sz="1400" dirty="0" err="1" smtClean="0"/>
              <a:t>persoalan</a:t>
            </a:r>
            <a:endParaRPr lang="en-US" sz="1400" dirty="0" smtClean="0"/>
          </a:p>
          <a:p>
            <a:r>
              <a:rPr lang="en-US" sz="1400" dirty="0" err="1" smtClean="0"/>
              <a:t>Mendefinisikan</a:t>
            </a:r>
            <a:r>
              <a:rPr lang="en-US" sz="1400" dirty="0" smtClean="0"/>
              <a:t> </a:t>
            </a:r>
            <a:r>
              <a:rPr lang="en-US" sz="1400" dirty="0" err="1" smtClean="0"/>
              <a:t>persoalan</a:t>
            </a:r>
            <a:endParaRPr lang="en-US" sz="1400" dirty="0" smtClean="0"/>
          </a:p>
          <a:p>
            <a:r>
              <a:rPr lang="en-US" sz="1400" dirty="0" err="1" smtClean="0"/>
              <a:t>Mengumpulkan</a:t>
            </a:r>
            <a:r>
              <a:rPr lang="en-US" sz="1400" dirty="0" smtClean="0"/>
              <a:t> </a:t>
            </a:r>
            <a:r>
              <a:rPr lang="en-US" sz="1400" dirty="0" err="1" smtClean="0"/>
              <a:t>fakta</a:t>
            </a:r>
            <a:r>
              <a:rPr lang="en-US" sz="1400" dirty="0" smtClean="0"/>
              <a:t>, data,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informasi</a:t>
            </a:r>
            <a:endParaRPr lang="en-US" sz="1400" dirty="0" smtClean="0"/>
          </a:p>
          <a:p>
            <a:r>
              <a:rPr lang="en-US" sz="1400" dirty="0" err="1" smtClean="0"/>
              <a:t>Menyusun</a:t>
            </a:r>
            <a:r>
              <a:rPr lang="en-US" sz="1400" dirty="0" smtClean="0"/>
              <a:t> </a:t>
            </a:r>
            <a:r>
              <a:rPr lang="en-US" sz="1400" dirty="0" err="1" smtClean="0"/>
              <a:t>alternatif</a:t>
            </a:r>
            <a:r>
              <a:rPr lang="en-US" sz="1400" dirty="0" smtClean="0"/>
              <a:t> </a:t>
            </a:r>
            <a:r>
              <a:rPr lang="en-US" sz="1400" dirty="0" err="1" smtClean="0"/>
              <a:t>penyelesaian</a:t>
            </a:r>
            <a:endParaRPr lang="en-US" sz="1400" dirty="0" smtClean="0"/>
          </a:p>
          <a:p>
            <a:r>
              <a:rPr lang="en-US" sz="1400" dirty="0" err="1" smtClean="0"/>
              <a:t>Mengambil</a:t>
            </a:r>
            <a:r>
              <a:rPr lang="en-US" sz="1400" dirty="0" smtClean="0"/>
              <a:t> </a:t>
            </a:r>
            <a:r>
              <a:rPr lang="en-US" sz="1400" dirty="0" err="1" smtClean="0"/>
              <a:t>keputusan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memilih</a:t>
            </a:r>
            <a:r>
              <a:rPr lang="en-US" sz="1400" dirty="0" smtClean="0"/>
              <a:t> </a:t>
            </a:r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alternatif</a:t>
            </a:r>
            <a:r>
              <a:rPr lang="en-US" sz="1400" dirty="0" smtClean="0"/>
              <a:t> </a:t>
            </a:r>
            <a:r>
              <a:rPr lang="en-US" sz="1400" dirty="0" err="1" smtClean="0"/>
              <a:t>penyelesaian</a:t>
            </a:r>
            <a:endParaRPr lang="en-US" sz="1400" dirty="0" smtClean="0"/>
          </a:p>
          <a:p>
            <a:r>
              <a:rPr lang="en-US" sz="1400" dirty="0" err="1" smtClean="0"/>
              <a:t>Melaksanakan</a:t>
            </a:r>
            <a:r>
              <a:rPr lang="en-US" sz="1400" dirty="0" smtClean="0"/>
              <a:t> </a:t>
            </a:r>
            <a:r>
              <a:rPr lang="en-US" sz="1400" dirty="0" err="1" smtClean="0"/>
              <a:t>keputusan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, </a:t>
            </a:r>
            <a:r>
              <a:rPr lang="en-US" sz="1400" u="sng" dirty="0" err="1" smtClean="0">
                <a:hlinkClick r:id="rId2"/>
              </a:rPr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mempermudah</a:t>
            </a:r>
            <a:r>
              <a:rPr lang="en-US" sz="1400" dirty="0" smtClean="0"/>
              <a:t> </a:t>
            </a:r>
            <a:r>
              <a:rPr lang="en-US" sz="1400" dirty="0" err="1" smtClean="0"/>
              <a:t>pencapaian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u="sng" dirty="0" err="1" smtClean="0">
                <a:hlinkClick r:id="rId3"/>
              </a:rPr>
              <a:t>pribadi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Menjaga</a:t>
            </a:r>
            <a:r>
              <a:rPr lang="en-US" sz="1400" dirty="0" smtClean="0"/>
              <a:t> </a:t>
            </a:r>
            <a:r>
              <a:rPr lang="en-US" sz="1400" dirty="0" err="1" smtClean="0"/>
              <a:t>keseimbangan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diantara</a:t>
            </a:r>
            <a:r>
              <a:rPr lang="en-US" sz="1400" dirty="0" smtClean="0"/>
              <a:t> </a:t>
            </a:r>
            <a:r>
              <a:rPr lang="en-US" sz="1400" dirty="0" err="1" smtClean="0"/>
              <a:t>tujuan-tujuan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bertentangan</a:t>
            </a:r>
            <a:r>
              <a:rPr lang="en-US" sz="1400" dirty="0" smtClean="0"/>
              <a:t>, </a:t>
            </a:r>
            <a:r>
              <a:rPr lang="en-US" sz="1400" u="sng" dirty="0" err="1" smtClean="0">
                <a:hlinkClick r:id="rId2"/>
              </a:rPr>
              <a:t>manajemen</a:t>
            </a:r>
            <a:r>
              <a:rPr lang="en-US" sz="1400" dirty="0" smtClean="0"/>
              <a:t> </a:t>
            </a:r>
            <a:r>
              <a:rPr lang="en-US" sz="1400" dirty="0" err="1" smtClean="0"/>
              <a:t>menyeimbangkan</a:t>
            </a:r>
            <a:r>
              <a:rPr lang="en-US" sz="1400" dirty="0" smtClean="0"/>
              <a:t> </a:t>
            </a:r>
            <a:r>
              <a:rPr lang="en-US" sz="1400" dirty="0" err="1" smtClean="0"/>
              <a:t>tujuan-tujuan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kegiatan-kegiatan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bertentangan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pihak-pihak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berkepentingan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(stakeholders)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pemilik</a:t>
            </a:r>
            <a:r>
              <a:rPr lang="en-US" sz="1400" dirty="0" smtClean="0"/>
              <a:t>, </a:t>
            </a:r>
            <a:r>
              <a:rPr lang="en-US" sz="1400" dirty="0" err="1" smtClean="0"/>
              <a:t>karyawan</a:t>
            </a:r>
            <a:r>
              <a:rPr lang="en-US" sz="1400" dirty="0" smtClean="0"/>
              <a:t>, </a:t>
            </a:r>
            <a:r>
              <a:rPr lang="en-US" sz="1400" u="sng" dirty="0" err="1" smtClean="0">
                <a:hlinkClick r:id="rId4"/>
              </a:rPr>
              <a:t>konsumen</a:t>
            </a:r>
            <a:r>
              <a:rPr lang="en-US" sz="1400" dirty="0" smtClean="0"/>
              <a:t>, </a:t>
            </a:r>
            <a:r>
              <a:rPr lang="en-US" sz="1400" dirty="0" err="1" smtClean="0"/>
              <a:t>pemasok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lain-lain.</a:t>
            </a:r>
          </a:p>
          <a:p>
            <a:pPr lvl="0"/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efektifitas</a:t>
            </a:r>
            <a:r>
              <a:rPr lang="en-US" sz="1400" dirty="0" smtClean="0"/>
              <a:t>, </a:t>
            </a:r>
            <a:r>
              <a:rPr lang="en-US" sz="1400" dirty="0" err="1" smtClean="0"/>
              <a:t>efisiensi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efektifitas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ukuran</a:t>
            </a:r>
            <a:r>
              <a:rPr lang="en-US" sz="1400" dirty="0" smtClean="0"/>
              <a:t> </a:t>
            </a:r>
            <a:r>
              <a:rPr lang="en-US" sz="1400" dirty="0" err="1" smtClean="0"/>
              <a:t>prestasi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Perusahaan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dirty="0" err="1" smtClean="0"/>
              <a:t>Membantu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Mengoptimalkan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Menunjang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organisasi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baik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Menciptakan</a:t>
            </a:r>
            <a:r>
              <a:rPr lang="en-US" sz="1400" dirty="0" smtClean="0"/>
              <a:t> </a:t>
            </a:r>
            <a:r>
              <a:rPr lang="en-US" sz="1400" dirty="0" err="1" smtClean="0"/>
              <a:t>keseimbangan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err="1" smtClean="0"/>
              <a:t>Meminimalisir</a:t>
            </a:r>
            <a:r>
              <a:rPr lang="en-US" sz="1400" dirty="0" smtClean="0"/>
              <a:t> </a:t>
            </a:r>
            <a:r>
              <a:rPr lang="en-US" sz="1400" dirty="0" err="1" smtClean="0"/>
              <a:t>biaya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err="1" smtClean="0"/>
              <a:t>Perencanaan</a:t>
            </a:r>
            <a:endParaRPr lang="en-US" sz="1400" dirty="0" smtClean="0"/>
          </a:p>
          <a:p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u="sng" dirty="0" err="1" smtClean="0">
                <a:hlinkClick r:id="rId2"/>
              </a:rPr>
              <a:t>perencanaan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dicapai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langkah-langkah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diambil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mencapainya</a:t>
            </a:r>
            <a:r>
              <a:rPr lang="en-US" sz="1400" dirty="0" smtClean="0"/>
              <a:t>, </a:t>
            </a:r>
            <a:r>
              <a:rPr lang="en-US" sz="1400" dirty="0" err="1" smtClean="0"/>
              <a:t>meliputi</a:t>
            </a:r>
            <a:r>
              <a:rPr lang="en-US" sz="1400" dirty="0" smtClean="0"/>
              <a:t> </a:t>
            </a:r>
            <a:r>
              <a:rPr lang="en-US" sz="1400" dirty="0" err="1" smtClean="0"/>
              <a:t>penetapan</a:t>
            </a:r>
            <a:r>
              <a:rPr lang="en-US" sz="1400" dirty="0" smtClean="0"/>
              <a:t> </a:t>
            </a:r>
            <a:r>
              <a:rPr lang="en-US" sz="1400" dirty="0" err="1" smtClean="0"/>
              <a:t>sasaran</a:t>
            </a:r>
            <a:r>
              <a:rPr lang="en-US" sz="1400" dirty="0" smtClean="0"/>
              <a:t>, </a:t>
            </a:r>
            <a:r>
              <a:rPr lang="en-US" sz="1400" dirty="0" err="1" smtClean="0"/>
              <a:t>merumuskan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, </a:t>
            </a:r>
            <a:r>
              <a:rPr lang="en-US" sz="1400" dirty="0" err="1" smtClean="0"/>
              <a:t>menetapkan</a:t>
            </a:r>
            <a:r>
              <a:rPr lang="en-US" sz="1400" dirty="0" smtClean="0"/>
              <a:t> </a:t>
            </a:r>
            <a:r>
              <a:rPr lang="en-US" sz="1400" u="sng" dirty="0" err="1" smtClean="0">
                <a:hlinkClick r:id="rId3"/>
              </a:rPr>
              <a:t>strategi</a:t>
            </a:r>
            <a:r>
              <a:rPr lang="en-US" sz="1400" dirty="0" smtClean="0"/>
              <a:t>,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strategi</a:t>
            </a:r>
            <a:r>
              <a:rPr lang="en-US" sz="1400" dirty="0" smtClean="0"/>
              <a:t>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mengembang-kan</a:t>
            </a:r>
            <a:r>
              <a:rPr lang="en-US" sz="1400" dirty="0" smtClean="0"/>
              <a:t> </a:t>
            </a:r>
            <a:r>
              <a:rPr lang="en-US" sz="1400" dirty="0" err="1" smtClean="0"/>
              <a:t>subrencana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mengkoordinasikan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.</a:t>
            </a:r>
          </a:p>
          <a:p>
            <a:r>
              <a:rPr lang="en-US" sz="1400" u="sng" dirty="0" err="1" smtClean="0">
                <a:hlinkClick r:id="rId4"/>
              </a:rPr>
              <a:t>Manajer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perencanaan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mengkaji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mengevaluasi</a:t>
            </a:r>
            <a:r>
              <a:rPr lang="en-US" sz="1400" dirty="0" smtClean="0"/>
              <a:t> </a:t>
            </a:r>
            <a:r>
              <a:rPr lang="en-US" sz="1400" dirty="0" err="1" smtClean="0"/>
              <a:t>berbagai</a:t>
            </a:r>
            <a:r>
              <a:rPr lang="en-US" sz="1400" dirty="0" smtClean="0"/>
              <a:t> </a:t>
            </a:r>
            <a:r>
              <a:rPr lang="en-US" sz="1400" dirty="0" err="1" smtClean="0"/>
              <a:t>rencana</a:t>
            </a:r>
            <a:r>
              <a:rPr lang="en-US" sz="1400" dirty="0" smtClean="0"/>
              <a:t> </a:t>
            </a:r>
            <a:r>
              <a:rPr lang="en-US" sz="1400" dirty="0" err="1" smtClean="0"/>
              <a:t>alternatif</a:t>
            </a:r>
            <a:r>
              <a:rPr lang="en-US" sz="1400" dirty="0" smtClean="0"/>
              <a:t> </a:t>
            </a:r>
            <a:r>
              <a:rPr lang="en-US" sz="1400" dirty="0" err="1" smtClean="0"/>
              <a:t>sebelum</a:t>
            </a:r>
            <a:r>
              <a:rPr lang="en-US" sz="1400" dirty="0" smtClean="0"/>
              <a:t> </a:t>
            </a:r>
            <a:r>
              <a:rPr lang="en-US" sz="1400" dirty="0" err="1" smtClean="0"/>
              <a:t>memutuskan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langkah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berpengaruh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total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kedepannya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err="1" smtClean="0"/>
              <a:t>Pengorganisasian</a:t>
            </a:r>
            <a:endParaRPr lang="en-US" sz="1400" b="1" dirty="0" smtClean="0"/>
          </a:p>
          <a:p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pengorganisasian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pengaturan</a:t>
            </a:r>
            <a:r>
              <a:rPr lang="en-US" sz="1400" dirty="0" smtClean="0"/>
              <a:t> </a:t>
            </a:r>
            <a:r>
              <a:rPr lang="en-US" sz="1400" u="sng" dirty="0" err="1" smtClean="0">
                <a:hlinkClick r:id="rId2"/>
              </a:rPr>
              <a:t>sumber</a:t>
            </a:r>
            <a:r>
              <a:rPr lang="en-US" sz="1400" u="sng" dirty="0" smtClean="0">
                <a:hlinkClick r:id="rId2"/>
              </a:rPr>
              <a:t> </a:t>
            </a:r>
            <a:r>
              <a:rPr lang="en-US" sz="1400" u="sng" dirty="0" err="1" smtClean="0">
                <a:hlinkClick r:id="rId2"/>
              </a:rPr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fisik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dimiliki</a:t>
            </a:r>
            <a:r>
              <a:rPr lang="en-US" sz="1400" dirty="0" smtClean="0"/>
              <a:t> agar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menjalankan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rencana-rencana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diputuskan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diinginkan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Fungsi</a:t>
            </a:r>
            <a:r>
              <a:rPr lang="en-US" sz="1400" dirty="0" smtClean="0"/>
              <a:t> </a:t>
            </a:r>
            <a:r>
              <a:rPr lang="en-US" sz="1400" dirty="0" err="1" smtClean="0"/>
              <a:t>pengorganisasian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mengelompokkan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orang</a:t>
            </a:r>
            <a:r>
              <a:rPr lang="en-US" sz="1400" dirty="0" smtClean="0"/>
              <a:t>, </a:t>
            </a:r>
            <a:r>
              <a:rPr lang="en-US" sz="1400" dirty="0" err="1" smtClean="0"/>
              <a:t>alat</a:t>
            </a:r>
            <a:r>
              <a:rPr lang="en-US" sz="1400" dirty="0" smtClean="0"/>
              <a:t>,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wewenang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 </a:t>
            </a:r>
            <a:r>
              <a:rPr lang="en-US" sz="1400" dirty="0" err="1" smtClean="0"/>
              <a:t>dijadikan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kesatuan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digerakkan</a:t>
            </a:r>
            <a:r>
              <a:rPr lang="en-US" sz="1400" dirty="0" smtClean="0"/>
              <a:t> </a:t>
            </a:r>
            <a:r>
              <a:rPr lang="en-US" sz="1400" dirty="0" err="1" smtClean="0"/>
              <a:t>melaksanakan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yang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direncanakan</a:t>
            </a:r>
            <a:r>
              <a:rPr lang="en-US" sz="1400" dirty="0" smtClean="0"/>
              <a:t> </a:t>
            </a:r>
            <a:r>
              <a:rPr lang="en-US" sz="1400" dirty="0" err="1" smtClean="0"/>
              <a:t>sebelumnya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Di </a:t>
            </a:r>
            <a:r>
              <a:rPr lang="en-US" sz="1400" dirty="0" err="1" smtClean="0"/>
              <a:t>mana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–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 smtClean="0"/>
              <a:t>adanya</a:t>
            </a:r>
            <a:r>
              <a:rPr lang="en-US" sz="1400" dirty="0" smtClean="0"/>
              <a:t> </a:t>
            </a:r>
            <a:r>
              <a:rPr lang="en-US" sz="1400" dirty="0" err="1" smtClean="0"/>
              <a:t>pembagian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– </a:t>
            </a: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sama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anggota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664</Words>
  <Application>Microsoft Office PowerPoint</Application>
  <PresentationFormat>On-screen Show (16:9)</PresentationFormat>
  <Paragraphs>66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Oswald</vt:lpstr>
      <vt:lpstr>Tinos</vt:lpstr>
      <vt:lpstr>Quintus template</vt:lpstr>
      <vt:lpstr>Manajemen Bagi Suatu Perusahaan</vt:lpstr>
      <vt:lpstr>Slide 2</vt:lpstr>
      <vt:lpstr>Pengertian dan Peranan Manajemen</vt:lpstr>
      <vt:lpstr>Pengertian dan Peranan Manajemen</vt:lpstr>
      <vt:lpstr>Metode ilmiah yang di gunakan sebagai berikut:</vt:lpstr>
      <vt:lpstr>Peran Manajemen Bagi Organisasi</vt:lpstr>
      <vt:lpstr>Peran Manajemen Bagi Perusahaan</vt:lpstr>
      <vt:lpstr>Fungsi Manajemen</vt:lpstr>
      <vt:lpstr>Fungsi Manajemen</vt:lpstr>
      <vt:lpstr>Fungsi Manajemen</vt:lpstr>
      <vt:lpstr>Fungsi Manajemen</vt:lpstr>
      <vt:lpstr>Fungsi Manajemen</vt:lpstr>
      <vt:lpstr>REFERENSI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BARTER</dc:title>
  <dc:creator>DELL E5530</dc:creator>
  <cp:lastModifiedBy>F Ekonomi</cp:lastModifiedBy>
  <cp:revision>13</cp:revision>
  <dcterms:modified xsi:type="dcterms:W3CDTF">2020-11-13T03:07:46Z</dcterms:modified>
</cp:coreProperties>
</file>